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picturexml.xml" ContentType="application/vnd.ms-office.DrsPicture+xml"/>
</Types>
</file>

<file path=_rels/.rels><?xml version="1.0" encoding="UTF-8" standalone="yes"?>
<Relationships xmlns="http://schemas.openxmlformats.org/package/2006/relationships"><Relationship Id="rId2" Type="http://schemas.microsoft.com/office/2006/relationships/pictureXml" Target="drs/picturexml.xml"/><Relationship Id="rId1" Type="http://schemas.microsoft.com/office/2006/relationships/downRev" Target="drs/downrev.xml"/></Relationships>
</file>

<file path=drs/_rels/picturexml.xml.rels><?xml version="1.0" encoding="UTF-8" standalone="yes"?>
<Relationships xmlns="http://schemas.openxmlformats.org/package/2006/relationships"><Relationship Id="rId1" Type="http://schemas.openxmlformats.org/officeDocument/2006/relationships/image" Target="media/image1.png"/></Relationships>
</file>

<file path=drs/downrev.xml><?xml version="1.0" encoding="utf-8"?>
<a:downRevStg xmlns:a="http://schemas.openxmlformats.org/drawingml/2006/main" shapeCheckSum="IBDHUNi9384S+YQO2cCRFs==" textCheckSum="" fHybridRaster="0" shapeId="4" ver="1">
  <a:preciseEffectOffsets>
    <a:l n="582" d="2950726"/>
    <a:t n="-129" d="3052475"/>
    <a:r n="-569" d="2950726"/>
    <a:b n="158" d="3052475"/>
  </a:preciseEffectOffsets>
</a:downRevStg>
</file>

<file path=drs/media/>
</file>

<file path=drs/media/image1.png>
</file>

<file path=drs/picturexml.xml><?xml version="1.0" encoding="utf-8"?>
<p:pic xmlns:p="http://schemas.openxmlformats.org/presentationml/2006/main" xmlns:a="http://schemas.openxmlformats.org/drawingml/2006/main" xmlns:r="http://schemas.openxmlformats.org/officeDocument/2006/relationships">
  <p:nvPicPr>
    <p:cNvPr id="4" name="图片 3"/>
    <p:cNvPicPr>
      <a:picLocks noChangeAspect="1"/>
    </p:cNvPicPr>
    <p:nvPr/>
  </p:nvPicPr>
  <p:blipFill>
    <a:blip xmlns:r="http://schemas.openxmlformats.org/officeDocument/2006/relationships" r:embed="rId1">
      <a:duotone>
        <a:prstClr val="black"/>
        <a:schemeClr val="accent3">
          <a:tint val="45000"/>
          <a:satMod val="400000"/>
        </a:schemeClr>
      </a:duotone>
    </a:blip>
    <a:stretch>
      <a:fillRect/>
    </a:stretch>
  </p:blipFill>
  <p:spPr>
    <a:xfrm>
      <a:off x="7298743" y="2367092"/>
      <a:ext cx="2950726" cy="3052475"/>
    </a:xfrm>
    <a:prstGeom prst="rect">
      <a:avLst/>
    </a:prstGeom>
  </p:spPr>
</p:pic>
</file>